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571744"/>
            <a:ext cx="77867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к основной образовательной программе Муниципального бюджетного дошкольного образовательного учреждения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Рождественского детского сада «Капелька» </a:t>
            </a:r>
          </a:p>
          <a:p>
            <a:pPr algn="ctr"/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 Татарстан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714356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Рождественский детский сад «Капелька» </a:t>
            </a:r>
          </a:p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422631,  Республика Татарстан,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Лаишевский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район, с. Рождествено, ул. Школьная, 46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928802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воспитанников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основу совместной деятельности семьи и дошкольного учреждения заложены следующие принципы: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ребенка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взаимное доверие во взаимоотношениях педагогов и родителей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равно ответственность родителей и педагогов.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571612"/>
            <a:ext cx="77867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Разделы программы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Целевой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 образовательной программы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-Содержательный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 образовательной программы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-Организационный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 образовательной программы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642918"/>
            <a:ext cx="735811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состоит 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Обязательная часть программой дошкольного образования  “Истоки” научный руководитель доктор педагогических наук Л.А. Парамонова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менее 60 %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Вариативная часть формируемая участниками образовательного процесса не более 40%</a:t>
            </a:r>
          </a:p>
          <a:p>
            <a:pPr lvl="0"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Региональна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япрограмма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дошкольного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образлования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 редакцией Р.К.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Шаеховой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«Обучение детей дошкольного возраста правилам безопасного поведения на дорогах», Р.Ш.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Ахмадиева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Е.Е. Воронина, Р.Н.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Минниханов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214422"/>
            <a:ext cx="75009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Целевой раздел образовательной программы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Главная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 основной общеобразовательной программы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дошкольника, отражение содержания образования детей  с учётом климатических, национально-культурных, демографических, социально- экономических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условий Республики Татарстан.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предусматривает обогащение детского развития, взаимосвязь всех 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63915"/>
            <a:ext cx="8572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деятельность в соответствии с направлениями развития детей от 1 до 7 лет строится в соответствии с направлениями развития ребенка, представленными в пяти образовательных областях: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«Речевое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«Художественно-эстетическое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«Физическое развитие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предполагает возможность начала освоения детьми содержания образовательных областей на любом этапе ее реализации: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vранний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возраст (2 – 3 года)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vмладший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(3 – 4 года)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vсредний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(4 – 5 лет)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vстарший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(5 – 6 лет)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vподготовительный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школе возраст (6 – 7 лет)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учитывает индивидуальные потребности ребенка, связанные с его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жизненной ситуацией и состоянием здоровья, определяющие особые условия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получения им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7153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под ред. Р.К.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Шаеховой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/>
          </a:p>
          <a:p>
            <a:r>
              <a:rPr lang="ru-RU" b="1" i="1" dirty="0" smtClean="0"/>
              <a:t>Образовательные </a:t>
            </a:r>
            <a:r>
              <a:rPr lang="ru-RU" b="1" i="1" dirty="0" smtClean="0"/>
              <a:t>задачи:</a:t>
            </a:r>
            <a:endParaRPr lang="ru-RU" dirty="0" smtClean="0"/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воспитывать интерес и уважение к культуре, традициям, обычаям и нравам людей, говорящих на другом языке, разумное и обоснованное поведение в процессе диалога языков и культур, поощрять общее развитие навыков со­циальной коммуникации;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прививать элементарные навыки устной речи на втором (иностранном) языке (понимание и говорение);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способствовать приобретению детьми лингвистических знаний (в области фонетического, словесного, идиоматического, системного, частично морфо­логического и синтаксического строения иноязычной речи), развивать мета­лингвистические способности;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создавать условия для овладения первичной коммуникацией на втором (ино­странном) языке, формировать элементарные навыки общения, умения дос­тигать коммуникативные цели при ограниченном владении неродным язы­ком, готовить к дальнейшему более осознанному изучению иных языков.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51344"/>
            <a:ext cx="80724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 </a:t>
            </a:r>
          </a:p>
          <a:p>
            <a:endParaRPr lang="ru-RU" b="1" dirty="0" smtClean="0"/>
          </a:p>
          <a:p>
            <a:pPr algn="just"/>
            <a:r>
              <a:rPr lang="ru-RU" b="1" dirty="0" smtClean="0"/>
              <a:t>«</a:t>
            </a:r>
            <a:r>
              <a:rPr lang="ru-RU" b="1" dirty="0" smtClean="0"/>
              <a:t>Обучение детей дошкольного возраста правилам безопасного поведения на дорогах», Р.Ш. </a:t>
            </a:r>
            <a:r>
              <a:rPr lang="ru-RU" b="1" dirty="0" err="1" smtClean="0"/>
              <a:t>Ахмадиева</a:t>
            </a:r>
            <a:r>
              <a:rPr lang="ru-RU" b="1" dirty="0" smtClean="0"/>
              <a:t>, Е.Е. Воронина, Р.Н. </a:t>
            </a:r>
            <a:r>
              <a:rPr lang="ru-RU" b="1" dirty="0" err="1" smtClean="0"/>
              <a:t>Минниханов</a:t>
            </a:r>
            <a:r>
              <a:rPr lang="ru-RU" b="1" dirty="0" smtClean="0"/>
              <a:t> .</a:t>
            </a:r>
          </a:p>
          <a:p>
            <a:pPr algn="ctr"/>
            <a:endParaRPr lang="ru-RU" b="1" dirty="0" smtClean="0"/>
          </a:p>
          <a:p>
            <a:pPr algn="just"/>
            <a:r>
              <a:rPr lang="ru-RU" b="1" dirty="0" smtClean="0"/>
              <a:t>Цели: </a:t>
            </a:r>
            <a:r>
              <a:rPr lang="ru-RU" dirty="0" smtClean="0"/>
              <a:t>сформировать у ребенка навыки разумного поведения, научить адекватно вести себя в опасных ситуациях дома и на улице, в городском транспорте, при общении с незнакомыми людьми, взаимодействии с пожароопасными и другими предметами, животными и ядовитыми растениями; способствовать становлению основ экологической культуры, приобщению к здоровому образу жизни. 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428604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Организация образовательного процесса</a:t>
            </a: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07249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</a:p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требования к развивающей предметно-пространственной среде:</a:t>
            </a:r>
          </a:p>
          <a:p>
            <a:pPr algn="just"/>
            <a:r>
              <a:rPr lang="ru-RU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должна быть системной, отвечающей целям воспитания и обучения и требованиям проектной культуры;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инициировать деятельность ребенка: ее объекты, средства, цели и спосо­бы их достижения задаются предметной средой;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обязана учитывать специфику возрастных этапов развития ребенка, как ведущей деятельности (общения, предметной деятельности, игры), так и других, возникающих рано и развивающихся к старшему до­школьному возрасту. Иначе говоря, решать задачи создания зоны бли­жайшего развития через организацию предметной среды; давать воз­можность взаимодействия детей между собой и со взрослыми;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наряду с консервативными компонентами должна иметь часто меня­ющиеся составляющие, которые побуждают детей к познанию через практическое экспериментирование с этими компонентами, а также к наделению новыми смыслами консервативных компонентов. Это порождает новые идеи, образы, способы, что обогащает как саму дет­скую деятельность (игру, конструирование), так и развитие детей в ней;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обеспечивать возможность ребенка жить в разномасштабном простран­стве,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сомасштабном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действиям его рук (масштаб «глаз — рука»), его росту и предметному миру взрослых;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развивающая функция предметной среды требует для своей реализа­ции сочетания традиционных и новых компонентов, что обеспечивает преемственность развития деятельности от простых ее форм к более сложным, содержательным.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</TotalTime>
  <Words>829</Words>
  <PresentationFormat>Экран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</cp:revision>
  <dcterms:created xsi:type="dcterms:W3CDTF">2019-05-14T16:45:44Z</dcterms:created>
  <dcterms:modified xsi:type="dcterms:W3CDTF">2019-05-14T17:40:50Z</dcterms:modified>
</cp:coreProperties>
</file>